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85" r:id="rId2"/>
    <p:sldId id="301" r:id="rId3"/>
    <p:sldId id="386" r:id="rId4"/>
    <p:sldId id="299" r:id="rId5"/>
    <p:sldId id="302" r:id="rId6"/>
    <p:sldId id="307" r:id="rId7"/>
    <p:sldId id="309" r:id="rId8"/>
    <p:sldId id="303" r:id="rId9"/>
    <p:sldId id="304" r:id="rId10"/>
    <p:sldId id="305" r:id="rId11"/>
    <p:sldId id="308" r:id="rId12"/>
    <p:sldId id="384" r:id="rId13"/>
    <p:sldId id="306" r:id="rId14"/>
    <p:sldId id="389" r:id="rId15"/>
    <p:sldId id="390" r:id="rId16"/>
    <p:sldId id="322" r:id="rId17"/>
    <p:sldId id="323" r:id="rId18"/>
    <p:sldId id="324" r:id="rId19"/>
    <p:sldId id="327" r:id="rId20"/>
    <p:sldId id="328" r:id="rId21"/>
    <p:sldId id="329" r:id="rId22"/>
    <p:sldId id="365" r:id="rId23"/>
    <p:sldId id="366" r:id="rId24"/>
    <p:sldId id="363" r:id="rId25"/>
    <p:sldId id="364" r:id="rId26"/>
    <p:sldId id="387" r:id="rId27"/>
    <p:sldId id="368" r:id="rId28"/>
    <p:sldId id="369" r:id="rId29"/>
    <p:sldId id="383" r:id="rId30"/>
    <p:sldId id="382" r:id="rId31"/>
    <p:sldId id="370" r:id="rId32"/>
    <p:sldId id="388" r:id="rId33"/>
    <p:sldId id="373" r:id="rId34"/>
    <p:sldId id="374" r:id="rId35"/>
    <p:sldId id="375" r:id="rId36"/>
    <p:sldId id="379" r:id="rId37"/>
    <p:sldId id="380" r:id="rId38"/>
    <p:sldId id="38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7"/>
    <p:restoredTop sz="93003"/>
  </p:normalViewPr>
  <p:slideViewPr>
    <p:cSldViewPr snapToGrid="0" snapToObjects="1">
      <p:cViewPr varScale="1">
        <p:scale>
          <a:sx n="102" d="100"/>
          <a:sy n="102" d="100"/>
        </p:scale>
        <p:origin x="2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0997B-C56F-394E-B1B7-34FCFD6095E4}" type="doc">
      <dgm:prSet loTypeId="urn:microsoft.com/office/officeart/2005/8/layout/radial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A043F9-0F73-3C4F-8817-AD684A7873EE}">
      <dgm:prSet phldrT="[Text]"/>
      <dgm:spPr/>
      <dgm:t>
        <a:bodyPr/>
        <a:lstStyle/>
        <a:p>
          <a:r>
            <a:rPr lang="en-US" dirty="0" smtClean="0"/>
            <a:t>Change</a:t>
          </a:r>
          <a:endParaRPr lang="en-US" dirty="0"/>
        </a:p>
      </dgm:t>
    </dgm:pt>
    <dgm:pt modelId="{A9CCB7D5-88C3-0544-B73C-3C3E5E3EA1ED}" type="parTrans" cxnId="{0574EC49-34B6-524A-9825-B36F21FD835D}">
      <dgm:prSet/>
      <dgm:spPr/>
      <dgm:t>
        <a:bodyPr/>
        <a:lstStyle/>
        <a:p>
          <a:endParaRPr lang="en-US"/>
        </a:p>
      </dgm:t>
    </dgm:pt>
    <dgm:pt modelId="{8BE1F1DF-6EA9-3447-A835-051BFA1D8753}" type="sibTrans" cxnId="{0574EC49-34B6-524A-9825-B36F21FD835D}">
      <dgm:prSet/>
      <dgm:spPr/>
      <dgm:t>
        <a:bodyPr/>
        <a:lstStyle/>
        <a:p>
          <a:endParaRPr lang="en-US"/>
        </a:p>
      </dgm:t>
    </dgm:pt>
    <dgm:pt modelId="{C7F0EACC-AC60-4344-A6B9-85B5EFB818BB}">
      <dgm:prSet phldrT="[Text]"/>
      <dgm:spPr/>
      <dgm:t>
        <a:bodyPr/>
        <a:lstStyle/>
        <a:p>
          <a:r>
            <a:rPr lang="en-US" dirty="0" smtClean="0"/>
            <a:t>Consumers</a:t>
          </a:r>
          <a:endParaRPr lang="en-US" dirty="0"/>
        </a:p>
      </dgm:t>
    </dgm:pt>
    <dgm:pt modelId="{A4F9A5C3-4B09-4C4D-B432-F9E51493E207}" type="parTrans" cxnId="{4E021989-2ED7-E640-A0A1-ADA6478CFD4F}">
      <dgm:prSet/>
      <dgm:spPr/>
      <dgm:t>
        <a:bodyPr/>
        <a:lstStyle/>
        <a:p>
          <a:endParaRPr lang="en-US"/>
        </a:p>
      </dgm:t>
    </dgm:pt>
    <dgm:pt modelId="{0049AA68-875E-414A-8685-C5A9C0E2D4CB}" type="sibTrans" cxnId="{4E021989-2ED7-E640-A0A1-ADA6478CFD4F}">
      <dgm:prSet/>
      <dgm:spPr/>
      <dgm:t>
        <a:bodyPr/>
        <a:lstStyle/>
        <a:p>
          <a:endParaRPr lang="en-US"/>
        </a:p>
      </dgm:t>
    </dgm:pt>
    <dgm:pt modelId="{357EF8E3-8F1A-184B-A0AF-17C7F8137C41}">
      <dgm:prSet phldrT="[Text]"/>
      <dgm:spPr/>
      <dgm:t>
        <a:bodyPr/>
        <a:lstStyle/>
        <a:p>
          <a:r>
            <a:rPr lang="en-US" dirty="0" smtClean="0"/>
            <a:t>Employees</a:t>
          </a:r>
          <a:endParaRPr lang="en-US" dirty="0"/>
        </a:p>
      </dgm:t>
    </dgm:pt>
    <dgm:pt modelId="{5109837D-4491-DC4D-9390-414AA7FFF3A9}" type="parTrans" cxnId="{8B74339E-E37F-AA44-AEB9-AAC649B42B66}">
      <dgm:prSet/>
      <dgm:spPr/>
      <dgm:t>
        <a:bodyPr/>
        <a:lstStyle/>
        <a:p>
          <a:endParaRPr lang="en-US"/>
        </a:p>
      </dgm:t>
    </dgm:pt>
    <dgm:pt modelId="{0456C91A-BC42-C048-AC42-936AE8654958}" type="sibTrans" cxnId="{8B74339E-E37F-AA44-AEB9-AAC649B42B66}">
      <dgm:prSet/>
      <dgm:spPr/>
      <dgm:t>
        <a:bodyPr/>
        <a:lstStyle/>
        <a:p>
          <a:endParaRPr lang="en-US"/>
        </a:p>
      </dgm:t>
    </dgm:pt>
    <dgm:pt modelId="{664ACFA7-E847-244E-A659-1E1908AF51B7}">
      <dgm:prSet phldrT="[Text]"/>
      <dgm:spPr/>
      <dgm:t>
        <a:bodyPr/>
        <a:lstStyle/>
        <a:p>
          <a:r>
            <a:rPr lang="en-US" dirty="0" smtClean="0"/>
            <a:t>Retailing</a:t>
          </a:r>
          <a:endParaRPr lang="en-US" dirty="0"/>
        </a:p>
      </dgm:t>
    </dgm:pt>
    <dgm:pt modelId="{79B60A9D-2DD1-394B-904E-55D190894650}" type="sibTrans" cxnId="{FB56BF4E-D1D6-B54D-AB10-56B7466ADBAB}">
      <dgm:prSet/>
      <dgm:spPr/>
      <dgm:t>
        <a:bodyPr/>
        <a:lstStyle/>
        <a:p>
          <a:endParaRPr lang="en-US"/>
        </a:p>
      </dgm:t>
    </dgm:pt>
    <dgm:pt modelId="{6D14AC20-942A-004A-9DC5-885132C42A74}" type="parTrans" cxnId="{FB56BF4E-D1D6-B54D-AB10-56B7466ADBAB}">
      <dgm:prSet/>
      <dgm:spPr/>
      <dgm:t>
        <a:bodyPr/>
        <a:lstStyle/>
        <a:p>
          <a:endParaRPr lang="en-US"/>
        </a:p>
      </dgm:t>
    </dgm:pt>
    <dgm:pt modelId="{6F468E4D-60DE-1843-9F47-4EA3C479480F}">
      <dgm:prSet phldrT="[Text]"/>
      <dgm:spPr/>
      <dgm:t>
        <a:bodyPr/>
        <a:lstStyle/>
        <a:p>
          <a:endParaRPr lang="en-US" dirty="0"/>
        </a:p>
      </dgm:t>
    </dgm:pt>
    <dgm:pt modelId="{D62AFF2C-668C-0A42-8B96-EFC0D7C8A2E8}" type="parTrans" cxnId="{86EA3C41-9FAF-5643-AC8B-2A89508023B7}">
      <dgm:prSet/>
      <dgm:spPr/>
      <dgm:t>
        <a:bodyPr/>
        <a:lstStyle/>
        <a:p>
          <a:endParaRPr lang="en-US"/>
        </a:p>
      </dgm:t>
    </dgm:pt>
    <dgm:pt modelId="{22F0AED3-F557-CA46-AACD-EFCD69BBC612}" type="sibTrans" cxnId="{86EA3C41-9FAF-5643-AC8B-2A89508023B7}">
      <dgm:prSet/>
      <dgm:spPr/>
      <dgm:t>
        <a:bodyPr/>
        <a:lstStyle/>
        <a:p>
          <a:endParaRPr lang="en-US"/>
        </a:p>
      </dgm:t>
    </dgm:pt>
    <dgm:pt modelId="{87ABD204-77ED-CB44-9AC7-D8D364F05BF7}" type="pres">
      <dgm:prSet presAssocID="{7470997B-C56F-394E-B1B7-34FCFD6095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F3920-BC6E-1F4E-A61B-4DD4ABBB4D14}" type="pres">
      <dgm:prSet presAssocID="{C1A043F9-0F73-3C4F-8817-AD684A7873EE}" presName="centerShape" presStyleLbl="node0" presStyleIdx="0" presStyleCnt="1"/>
      <dgm:spPr/>
      <dgm:t>
        <a:bodyPr/>
        <a:lstStyle/>
        <a:p>
          <a:endParaRPr lang="en-US"/>
        </a:p>
      </dgm:t>
    </dgm:pt>
    <dgm:pt modelId="{1890D9CC-95B6-1D47-891E-AE516E7E795D}" type="pres">
      <dgm:prSet presAssocID="{A4F9A5C3-4B09-4C4D-B432-F9E51493E207}" presName="parTrans" presStyleLbl="sibTrans2D1" presStyleIdx="0" presStyleCnt="3" custAng="10800000" custScaleX="232465"/>
      <dgm:spPr/>
      <dgm:t>
        <a:bodyPr/>
        <a:lstStyle/>
        <a:p>
          <a:endParaRPr lang="en-US"/>
        </a:p>
      </dgm:t>
    </dgm:pt>
    <dgm:pt modelId="{3BB22C54-F1A2-8545-9C8D-E1FC540702F4}" type="pres">
      <dgm:prSet presAssocID="{A4F9A5C3-4B09-4C4D-B432-F9E51493E20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48477FE-A4E8-694B-B290-DEB90F4DB600}" type="pres">
      <dgm:prSet presAssocID="{C7F0EACC-AC60-4344-A6B9-85B5EFB818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723C5-3A27-5D40-B1EF-5EA35C4A1581}" type="pres">
      <dgm:prSet presAssocID="{5109837D-4491-DC4D-9390-414AA7FFF3A9}" presName="parTrans" presStyleLbl="sibTrans2D1" presStyleIdx="1" presStyleCnt="3" custAng="11166621" custScaleX="234307" custLinFactNeighborX="13160" custLinFactNeighborY="-7606"/>
      <dgm:spPr/>
      <dgm:t>
        <a:bodyPr/>
        <a:lstStyle/>
        <a:p>
          <a:endParaRPr lang="en-US"/>
        </a:p>
      </dgm:t>
    </dgm:pt>
    <dgm:pt modelId="{FA41D812-17BC-934C-93A5-BB03C191551A}" type="pres">
      <dgm:prSet presAssocID="{5109837D-4491-DC4D-9390-414AA7FFF3A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9978869-DD14-1E49-A288-B470BC45E394}" type="pres">
      <dgm:prSet presAssocID="{357EF8E3-8F1A-184B-A0AF-17C7F8137C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1874F-91B8-8647-8D92-F90FF8B7FFC5}" type="pres">
      <dgm:prSet presAssocID="{6D14AC20-942A-004A-9DC5-885132C42A74}" presName="parTrans" presStyleLbl="sibTrans2D1" presStyleIdx="2" presStyleCnt="3" custAng="10671501" custScaleX="207367"/>
      <dgm:spPr/>
      <dgm:t>
        <a:bodyPr/>
        <a:lstStyle/>
        <a:p>
          <a:endParaRPr lang="en-US"/>
        </a:p>
      </dgm:t>
    </dgm:pt>
    <dgm:pt modelId="{BD1ADE0F-521C-6F4E-BCC2-F1CF180D6A8B}" type="pres">
      <dgm:prSet presAssocID="{6D14AC20-942A-004A-9DC5-885132C42A7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2C11FDC-71E4-9D49-9C55-B1D2E70FBFD6}" type="pres">
      <dgm:prSet presAssocID="{664ACFA7-E847-244E-A659-1E1908AF51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5CFA1-A911-E048-976C-852FC7AE0E9A}" type="presOf" srcId="{C7F0EACC-AC60-4344-A6B9-85B5EFB818BB}" destId="{548477FE-A4E8-694B-B290-DEB90F4DB600}" srcOrd="0" destOrd="0" presId="urn:microsoft.com/office/officeart/2005/8/layout/radial5"/>
    <dgm:cxn modelId="{FB56BF4E-D1D6-B54D-AB10-56B7466ADBAB}" srcId="{C1A043F9-0F73-3C4F-8817-AD684A7873EE}" destId="{664ACFA7-E847-244E-A659-1E1908AF51B7}" srcOrd="2" destOrd="0" parTransId="{6D14AC20-942A-004A-9DC5-885132C42A74}" sibTransId="{79B60A9D-2DD1-394B-904E-55D190894650}"/>
    <dgm:cxn modelId="{8B74339E-E37F-AA44-AEB9-AAC649B42B66}" srcId="{C1A043F9-0F73-3C4F-8817-AD684A7873EE}" destId="{357EF8E3-8F1A-184B-A0AF-17C7F8137C41}" srcOrd="1" destOrd="0" parTransId="{5109837D-4491-DC4D-9390-414AA7FFF3A9}" sibTransId="{0456C91A-BC42-C048-AC42-936AE8654958}"/>
    <dgm:cxn modelId="{E07BC49E-C6C8-5F40-AB74-2CD58E149454}" type="presOf" srcId="{C1A043F9-0F73-3C4F-8817-AD684A7873EE}" destId="{ECFF3920-BC6E-1F4E-A61B-4DD4ABBB4D14}" srcOrd="0" destOrd="0" presId="urn:microsoft.com/office/officeart/2005/8/layout/radial5"/>
    <dgm:cxn modelId="{5E818429-ACF5-4B48-9484-F8205624B9F8}" type="presOf" srcId="{A4F9A5C3-4B09-4C4D-B432-F9E51493E207}" destId="{1890D9CC-95B6-1D47-891E-AE516E7E795D}" srcOrd="0" destOrd="0" presId="urn:microsoft.com/office/officeart/2005/8/layout/radial5"/>
    <dgm:cxn modelId="{5ED356B7-09B7-574B-B252-AD348E363CAD}" type="presOf" srcId="{6D14AC20-942A-004A-9DC5-885132C42A74}" destId="{3051874F-91B8-8647-8D92-F90FF8B7FFC5}" srcOrd="0" destOrd="0" presId="urn:microsoft.com/office/officeart/2005/8/layout/radial5"/>
    <dgm:cxn modelId="{0D531483-9230-434E-A35A-6DC64B137419}" type="presOf" srcId="{664ACFA7-E847-244E-A659-1E1908AF51B7}" destId="{12C11FDC-71E4-9D49-9C55-B1D2E70FBFD6}" srcOrd="0" destOrd="0" presId="urn:microsoft.com/office/officeart/2005/8/layout/radial5"/>
    <dgm:cxn modelId="{DEF59A5F-7F3F-2E4F-A495-5C646C448248}" type="presOf" srcId="{357EF8E3-8F1A-184B-A0AF-17C7F8137C41}" destId="{79978869-DD14-1E49-A288-B470BC45E394}" srcOrd="0" destOrd="0" presId="urn:microsoft.com/office/officeart/2005/8/layout/radial5"/>
    <dgm:cxn modelId="{86EA3C41-9FAF-5643-AC8B-2A89508023B7}" srcId="{7470997B-C56F-394E-B1B7-34FCFD6095E4}" destId="{6F468E4D-60DE-1843-9F47-4EA3C479480F}" srcOrd="1" destOrd="0" parTransId="{D62AFF2C-668C-0A42-8B96-EFC0D7C8A2E8}" sibTransId="{22F0AED3-F557-CA46-AACD-EFCD69BBC612}"/>
    <dgm:cxn modelId="{0574EC49-34B6-524A-9825-B36F21FD835D}" srcId="{7470997B-C56F-394E-B1B7-34FCFD6095E4}" destId="{C1A043F9-0F73-3C4F-8817-AD684A7873EE}" srcOrd="0" destOrd="0" parTransId="{A9CCB7D5-88C3-0544-B73C-3C3E5E3EA1ED}" sibTransId="{8BE1F1DF-6EA9-3447-A835-051BFA1D8753}"/>
    <dgm:cxn modelId="{52C6D48E-8F4F-AE4F-B1D1-0FC633D5D16B}" type="presOf" srcId="{7470997B-C56F-394E-B1B7-34FCFD6095E4}" destId="{87ABD204-77ED-CB44-9AC7-D8D364F05BF7}" srcOrd="0" destOrd="0" presId="urn:microsoft.com/office/officeart/2005/8/layout/radial5"/>
    <dgm:cxn modelId="{ECDF0C39-F682-B243-A677-A97F352DE163}" type="presOf" srcId="{6D14AC20-942A-004A-9DC5-885132C42A74}" destId="{BD1ADE0F-521C-6F4E-BCC2-F1CF180D6A8B}" srcOrd="1" destOrd="0" presId="urn:microsoft.com/office/officeart/2005/8/layout/radial5"/>
    <dgm:cxn modelId="{4E021989-2ED7-E640-A0A1-ADA6478CFD4F}" srcId="{C1A043F9-0F73-3C4F-8817-AD684A7873EE}" destId="{C7F0EACC-AC60-4344-A6B9-85B5EFB818BB}" srcOrd="0" destOrd="0" parTransId="{A4F9A5C3-4B09-4C4D-B432-F9E51493E207}" sibTransId="{0049AA68-875E-414A-8685-C5A9C0E2D4CB}"/>
    <dgm:cxn modelId="{F59F4096-C139-8441-884D-C1ED46743FAD}" type="presOf" srcId="{A4F9A5C3-4B09-4C4D-B432-F9E51493E207}" destId="{3BB22C54-F1A2-8545-9C8D-E1FC540702F4}" srcOrd="1" destOrd="0" presId="urn:microsoft.com/office/officeart/2005/8/layout/radial5"/>
    <dgm:cxn modelId="{442AACF2-9BB0-7C40-97E5-F88A0EB96268}" type="presOf" srcId="{5109837D-4491-DC4D-9390-414AA7FFF3A9}" destId="{8DB723C5-3A27-5D40-B1EF-5EA35C4A1581}" srcOrd="0" destOrd="0" presId="urn:microsoft.com/office/officeart/2005/8/layout/radial5"/>
    <dgm:cxn modelId="{9C5657AE-9446-BE45-A78C-DC98176687E6}" type="presOf" srcId="{5109837D-4491-DC4D-9390-414AA7FFF3A9}" destId="{FA41D812-17BC-934C-93A5-BB03C191551A}" srcOrd="1" destOrd="0" presId="urn:microsoft.com/office/officeart/2005/8/layout/radial5"/>
    <dgm:cxn modelId="{9CB75B13-8967-D243-A3A0-93B299C501AB}" type="presParOf" srcId="{87ABD204-77ED-CB44-9AC7-D8D364F05BF7}" destId="{ECFF3920-BC6E-1F4E-A61B-4DD4ABBB4D14}" srcOrd="0" destOrd="0" presId="urn:microsoft.com/office/officeart/2005/8/layout/radial5"/>
    <dgm:cxn modelId="{7B2A1C68-51FC-A24F-98FD-600755F73701}" type="presParOf" srcId="{87ABD204-77ED-CB44-9AC7-D8D364F05BF7}" destId="{1890D9CC-95B6-1D47-891E-AE516E7E795D}" srcOrd="1" destOrd="0" presId="urn:microsoft.com/office/officeart/2005/8/layout/radial5"/>
    <dgm:cxn modelId="{94BF1826-0667-8046-A8C5-3943E9D02A2D}" type="presParOf" srcId="{1890D9CC-95B6-1D47-891E-AE516E7E795D}" destId="{3BB22C54-F1A2-8545-9C8D-E1FC540702F4}" srcOrd="0" destOrd="0" presId="urn:microsoft.com/office/officeart/2005/8/layout/radial5"/>
    <dgm:cxn modelId="{F9893B86-CC6B-1B46-A9BE-208A84282A16}" type="presParOf" srcId="{87ABD204-77ED-CB44-9AC7-D8D364F05BF7}" destId="{548477FE-A4E8-694B-B290-DEB90F4DB600}" srcOrd="2" destOrd="0" presId="urn:microsoft.com/office/officeart/2005/8/layout/radial5"/>
    <dgm:cxn modelId="{B115EBB4-068D-C445-871F-C30C806B20B4}" type="presParOf" srcId="{87ABD204-77ED-CB44-9AC7-D8D364F05BF7}" destId="{8DB723C5-3A27-5D40-B1EF-5EA35C4A1581}" srcOrd="3" destOrd="0" presId="urn:microsoft.com/office/officeart/2005/8/layout/radial5"/>
    <dgm:cxn modelId="{8E55F755-B7E1-9845-9FF2-E2EAE0002876}" type="presParOf" srcId="{8DB723C5-3A27-5D40-B1EF-5EA35C4A1581}" destId="{FA41D812-17BC-934C-93A5-BB03C191551A}" srcOrd="0" destOrd="0" presId="urn:microsoft.com/office/officeart/2005/8/layout/radial5"/>
    <dgm:cxn modelId="{C93C80B7-E403-3D42-9286-AC24B7D1F03B}" type="presParOf" srcId="{87ABD204-77ED-CB44-9AC7-D8D364F05BF7}" destId="{79978869-DD14-1E49-A288-B470BC45E394}" srcOrd="4" destOrd="0" presId="urn:microsoft.com/office/officeart/2005/8/layout/radial5"/>
    <dgm:cxn modelId="{5D937A33-AA5B-2F4A-8B33-0F3161B8C24D}" type="presParOf" srcId="{87ABD204-77ED-CB44-9AC7-D8D364F05BF7}" destId="{3051874F-91B8-8647-8D92-F90FF8B7FFC5}" srcOrd="5" destOrd="0" presId="urn:microsoft.com/office/officeart/2005/8/layout/radial5"/>
    <dgm:cxn modelId="{2966140B-8785-7F43-A1C2-5E8920BEC177}" type="presParOf" srcId="{3051874F-91B8-8647-8D92-F90FF8B7FFC5}" destId="{BD1ADE0F-521C-6F4E-BCC2-F1CF180D6A8B}" srcOrd="0" destOrd="0" presId="urn:microsoft.com/office/officeart/2005/8/layout/radial5"/>
    <dgm:cxn modelId="{5A984928-B1EE-5F43-98AD-0144585721F2}" type="presParOf" srcId="{87ABD204-77ED-CB44-9AC7-D8D364F05BF7}" destId="{12C11FDC-71E4-9D49-9C55-B1D2E70FBFD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70997B-C56F-394E-B1B7-34FCFD6095E4}" type="doc">
      <dgm:prSet loTypeId="urn:microsoft.com/office/officeart/2005/8/layout/radial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A043F9-0F73-3C4F-8817-AD684A7873EE}">
      <dgm:prSet phldrT="[Text]"/>
      <dgm:spPr/>
      <dgm:t>
        <a:bodyPr/>
        <a:lstStyle/>
        <a:p>
          <a:r>
            <a:rPr lang="en-US" dirty="0" smtClean="0"/>
            <a:t>Change</a:t>
          </a:r>
          <a:endParaRPr lang="en-US" dirty="0"/>
        </a:p>
      </dgm:t>
    </dgm:pt>
    <dgm:pt modelId="{A9CCB7D5-88C3-0544-B73C-3C3E5E3EA1ED}" type="parTrans" cxnId="{0574EC49-34B6-524A-9825-B36F21FD835D}">
      <dgm:prSet/>
      <dgm:spPr/>
      <dgm:t>
        <a:bodyPr/>
        <a:lstStyle/>
        <a:p>
          <a:endParaRPr lang="en-US"/>
        </a:p>
      </dgm:t>
    </dgm:pt>
    <dgm:pt modelId="{8BE1F1DF-6EA9-3447-A835-051BFA1D8753}" type="sibTrans" cxnId="{0574EC49-34B6-524A-9825-B36F21FD835D}">
      <dgm:prSet/>
      <dgm:spPr/>
      <dgm:t>
        <a:bodyPr/>
        <a:lstStyle/>
        <a:p>
          <a:endParaRPr lang="en-US"/>
        </a:p>
      </dgm:t>
    </dgm:pt>
    <dgm:pt modelId="{C7F0EACC-AC60-4344-A6B9-85B5EFB818BB}">
      <dgm:prSet phldrT="[Text]"/>
      <dgm:spPr/>
      <dgm:t>
        <a:bodyPr/>
        <a:lstStyle/>
        <a:p>
          <a:r>
            <a:rPr lang="en-US" dirty="0" smtClean="0"/>
            <a:t>Consumers</a:t>
          </a:r>
          <a:endParaRPr lang="en-US" dirty="0"/>
        </a:p>
      </dgm:t>
    </dgm:pt>
    <dgm:pt modelId="{A4F9A5C3-4B09-4C4D-B432-F9E51493E207}" type="parTrans" cxnId="{4E021989-2ED7-E640-A0A1-ADA6478CFD4F}">
      <dgm:prSet/>
      <dgm:spPr/>
      <dgm:t>
        <a:bodyPr/>
        <a:lstStyle/>
        <a:p>
          <a:endParaRPr lang="en-US"/>
        </a:p>
      </dgm:t>
    </dgm:pt>
    <dgm:pt modelId="{0049AA68-875E-414A-8685-C5A9C0E2D4CB}" type="sibTrans" cxnId="{4E021989-2ED7-E640-A0A1-ADA6478CFD4F}">
      <dgm:prSet/>
      <dgm:spPr/>
      <dgm:t>
        <a:bodyPr/>
        <a:lstStyle/>
        <a:p>
          <a:endParaRPr lang="en-US"/>
        </a:p>
      </dgm:t>
    </dgm:pt>
    <dgm:pt modelId="{357EF8E3-8F1A-184B-A0AF-17C7F8137C41}">
      <dgm:prSet phldrT="[Text]"/>
      <dgm:spPr/>
      <dgm:t>
        <a:bodyPr/>
        <a:lstStyle/>
        <a:p>
          <a:r>
            <a:rPr lang="en-US" dirty="0" smtClean="0"/>
            <a:t>Employees</a:t>
          </a:r>
          <a:endParaRPr lang="en-US" dirty="0"/>
        </a:p>
      </dgm:t>
    </dgm:pt>
    <dgm:pt modelId="{5109837D-4491-DC4D-9390-414AA7FFF3A9}" type="parTrans" cxnId="{8B74339E-E37F-AA44-AEB9-AAC649B42B66}">
      <dgm:prSet/>
      <dgm:spPr/>
      <dgm:t>
        <a:bodyPr/>
        <a:lstStyle/>
        <a:p>
          <a:endParaRPr lang="en-US"/>
        </a:p>
      </dgm:t>
    </dgm:pt>
    <dgm:pt modelId="{0456C91A-BC42-C048-AC42-936AE8654958}" type="sibTrans" cxnId="{8B74339E-E37F-AA44-AEB9-AAC649B42B66}">
      <dgm:prSet/>
      <dgm:spPr/>
      <dgm:t>
        <a:bodyPr/>
        <a:lstStyle/>
        <a:p>
          <a:endParaRPr lang="en-US"/>
        </a:p>
      </dgm:t>
    </dgm:pt>
    <dgm:pt modelId="{664ACFA7-E847-244E-A659-1E1908AF51B7}">
      <dgm:prSet phldrT="[Text]"/>
      <dgm:spPr/>
      <dgm:t>
        <a:bodyPr/>
        <a:lstStyle/>
        <a:p>
          <a:r>
            <a:rPr lang="en-US" dirty="0" smtClean="0"/>
            <a:t>Retailing</a:t>
          </a:r>
          <a:endParaRPr lang="en-US" dirty="0"/>
        </a:p>
      </dgm:t>
    </dgm:pt>
    <dgm:pt modelId="{79B60A9D-2DD1-394B-904E-55D190894650}" type="sibTrans" cxnId="{FB56BF4E-D1D6-B54D-AB10-56B7466ADBAB}">
      <dgm:prSet/>
      <dgm:spPr/>
      <dgm:t>
        <a:bodyPr/>
        <a:lstStyle/>
        <a:p>
          <a:endParaRPr lang="en-US"/>
        </a:p>
      </dgm:t>
    </dgm:pt>
    <dgm:pt modelId="{6D14AC20-942A-004A-9DC5-885132C42A74}" type="parTrans" cxnId="{FB56BF4E-D1D6-B54D-AB10-56B7466ADBAB}">
      <dgm:prSet/>
      <dgm:spPr/>
      <dgm:t>
        <a:bodyPr/>
        <a:lstStyle/>
        <a:p>
          <a:endParaRPr lang="en-US"/>
        </a:p>
      </dgm:t>
    </dgm:pt>
    <dgm:pt modelId="{6F468E4D-60DE-1843-9F47-4EA3C479480F}">
      <dgm:prSet phldrT="[Text]"/>
      <dgm:spPr/>
      <dgm:t>
        <a:bodyPr/>
        <a:lstStyle/>
        <a:p>
          <a:endParaRPr lang="en-US" dirty="0"/>
        </a:p>
      </dgm:t>
    </dgm:pt>
    <dgm:pt modelId="{D62AFF2C-668C-0A42-8B96-EFC0D7C8A2E8}" type="parTrans" cxnId="{86EA3C41-9FAF-5643-AC8B-2A89508023B7}">
      <dgm:prSet/>
      <dgm:spPr/>
      <dgm:t>
        <a:bodyPr/>
        <a:lstStyle/>
        <a:p>
          <a:endParaRPr lang="en-US"/>
        </a:p>
      </dgm:t>
    </dgm:pt>
    <dgm:pt modelId="{22F0AED3-F557-CA46-AACD-EFCD69BBC612}" type="sibTrans" cxnId="{86EA3C41-9FAF-5643-AC8B-2A89508023B7}">
      <dgm:prSet/>
      <dgm:spPr/>
      <dgm:t>
        <a:bodyPr/>
        <a:lstStyle/>
        <a:p>
          <a:endParaRPr lang="en-US"/>
        </a:p>
      </dgm:t>
    </dgm:pt>
    <dgm:pt modelId="{87ABD204-77ED-CB44-9AC7-D8D364F05BF7}" type="pres">
      <dgm:prSet presAssocID="{7470997B-C56F-394E-B1B7-34FCFD6095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F3920-BC6E-1F4E-A61B-4DD4ABBB4D14}" type="pres">
      <dgm:prSet presAssocID="{C1A043F9-0F73-3C4F-8817-AD684A7873EE}" presName="centerShape" presStyleLbl="node0" presStyleIdx="0" presStyleCnt="1"/>
      <dgm:spPr/>
      <dgm:t>
        <a:bodyPr/>
        <a:lstStyle/>
        <a:p>
          <a:endParaRPr lang="en-US"/>
        </a:p>
      </dgm:t>
    </dgm:pt>
    <dgm:pt modelId="{1890D9CC-95B6-1D47-891E-AE516E7E795D}" type="pres">
      <dgm:prSet presAssocID="{A4F9A5C3-4B09-4C4D-B432-F9E51493E207}" presName="parTrans" presStyleLbl="sibTrans2D1" presStyleIdx="0" presStyleCnt="3" custAng="10800000" custScaleX="232465"/>
      <dgm:spPr/>
      <dgm:t>
        <a:bodyPr/>
        <a:lstStyle/>
        <a:p>
          <a:endParaRPr lang="en-US"/>
        </a:p>
      </dgm:t>
    </dgm:pt>
    <dgm:pt modelId="{3BB22C54-F1A2-8545-9C8D-E1FC540702F4}" type="pres">
      <dgm:prSet presAssocID="{A4F9A5C3-4B09-4C4D-B432-F9E51493E20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48477FE-A4E8-694B-B290-DEB90F4DB600}" type="pres">
      <dgm:prSet presAssocID="{C7F0EACC-AC60-4344-A6B9-85B5EFB818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723C5-3A27-5D40-B1EF-5EA35C4A1581}" type="pres">
      <dgm:prSet presAssocID="{5109837D-4491-DC4D-9390-414AA7FFF3A9}" presName="parTrans" presStyleLbl="sibTrans2D1" presStyleIdx="1" presStyleCnt="3" custAng="11166621" custScaleX="234307" custLinFactNeighborX="13160" custLinFactNeighborY="-7606"/>
      <dgm:spPr/>
      <dgm:t>
        <a:bodyPr/>
        <a:lstStyle/>
        <a:p>
          <a:endParaRPr lang="en-US"/>
        </a:p>
      </dgm:t>
    </dgm:pt>
    <dgm:pt modelId="{FA41D812-17BC-934C-93A5-BB03C191551A}" type="pres">
      <dgm:prSet presAssocID="{5109837D-4491-DC4D-9390-414AA7FFF3A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9978869-DD14-1E49-A288-B470BC45E394}" type="pres">
      <dgm:prSet presAssocID="{357EF8E3-8F1A-184B-A0AF-17C7F8137C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1874F-91B8-8647-8D92-F90FF8B7FFC5}" type="pres">
      <dgm:prSet presAssocID="{6D14AC20-942A-004A-9DC5-885132C42A74}" presName="parTrans" presStyleLbl="sibTrans2D1" presStyleIdx="2" presStyleCnt="3" custAng="10671501" custScaleX="207367"/>
      <dgm:spPr/>
      <dgm:t>
        <a:bodyPr/>
        <a:lstStyle/>
        <a:p>
          <a:endParaRPr lang="en-US"/>
        </a:p>
      </dgm:t>
    </dgm:pt>
    <dgm:pt modelId="{BD1ADE0F-521C-6F4E-BCC2-F1CF180D6A8B}" type="pres">
      <dgm:prSet presAssocID="{6D14AC20-942A-004A-9DC5-885132C42A7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2C11FDC-71E4-9D49-9C55-B1D2E70FBFD6}" type="pres">
      <dgm:prSet presAssocID="{664ACFA7-E847-244E-A659-1E1908AF51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9129A-6023-2A4B-A97C-910D8AB171C0}" type="presOf" srcId="{5109837D-4491-DC4D-9390-414AA7FFF3A9}" destId="{FA41D812-17BC-934C-93A5-BB03C191551A}" srcOrd="1" destOrd="0" presId="urn:microsoft.com/office/officeart/2005/8/layout/radial5"/>
    <dgm:cxn modelId="{F4C4D8E8-EB9A-6F41-BC80-62B4BA13416B}" type="presOf" srcId="{7470997B-C56F-394E-B1B7-34FCFD6095E4}" destId="{87ABD204-77ED-CB44-9AC7-D8D364F05BF7}" srcOrd="0" destOrd="0" presId="urn:microsoft.com/office/officeart/2005/8/layout/radial5"/>
    <dgm:cxn modelId="{299D6802-7D3F-9B46-849A-3988460CEE70}" type="presOf" srcId="{C7F0EACC-AC60-4344-A6B9-85B5EFB818BB}" destId="{548477FE-A4E8-694B-B290-DEB90F4DB600}" srcOrd="0" destOrd="0" presId="urn:microsoft.com/office/officeart/2005/8/layout/radial5"/>
    <dgm:cxn modelId="{6661C335-F934-A442-8277-BB1EA00C487B}" type="presOf" srcId="{6D14AC20-942A-004A-9DC5-885132C42A74}" destId="{3051874F-91B8-8647-8D92-F90FF8B7FFC5}" srcOrd="0" destOrd="0" presId="urn:microsoft.com/office/officeart/2005/8/layout/radial5"/>
    <dgm:cxn modelId="{FB56BF4E-D1D6-B54D-AB10-56B7466ADBAB}" srcId="{C1A043F9-0F73-3C4F-8817-AD684A7873EE}" destId="{664ACFA7-E847-244E-A659-1E1908AF51B7}" srcOrd="2" destOrd="0" parTransId="{6D14AC20-942A-004A-9DC5-885132C42A74}" sibTransId="{79B60A9D-2DD1-394B-904E-55D190894650}"/>
    <dgm:cxn modelId="{8B74339E-E37F-AA44-AEB9-AAC649B42B66}" srcId="{C1A043F9-0F73-3C4F-8817-AD684A7873EE}" destId="{357EF8E3-8F1A-184B-A0AF-17C7F8137C41}" srcOrd="1" destOrd="0" parTransId="{5109837D-4491-DC4D-9390-414AA7FFF3A9}" sibTransId="{0456C91A-BC42-C048-AC42-936AE8654958}"/>
    <dgm:cxn modelId="{622074D2-3BBB-734E-9F43-3B6602809827}" type="presOf" srcId="{A4F9A5C3-4B09-4C4D-B432-F9E51493E207}" destId="{1890D9CC-95B6-1D47-891E-AE516E7E795D}" srcOrd="0" destOrd="0" presId="urn:microsoft.com/office/officeart/2005/8/layout/radial5"/>
    <dgm:cxn modelId="{DA7CC949-9152-404A-AA5C-E246FD61420D}" type="presOf" srcId="{C1A043F9-0F73-3C4F-8817-AD684A7873EE}" destId="{ECFF3920-BC6E-1F4E-A61B-4DD4ABBB4D14}" srcOrd="0" destOrd="0" presId="urn:microsoft.com/office/officeart/2005/8/layout/radial5"/>
    <dgm:cxn modelId="{C3A41EF8-BFCE-104A-8BA2-A6B664C17752}" type="presOf" srcId="{5109837D-4491-DC4D-9390-414AA7FFF3A9}" destId="{8DB723C5-3A27-5D40-B1EF-5EA35C4A1581}" srcOrd="0" destOrd="0" presId="urn:microsoft.com/office/officeart/2005/8/layout/radial5"/>
    <dgm:cxn modelId="{95C92E47-0E4E-E549-84BC-4F4161A05094}" type="presOf" srcId="{6D14AC20-942A-004A-9DC5-885132C42A74}" destId="{BD1ADE0F-521C-6F4E-BCC2-F1CF180D6A8B}" srcOrd="1" destOrd="0" presId="urn:microsoft.com/office/officeart/2005/8/layout/radial5"/>
    <dgm:cxn modelId="{86EA3C41-9FAF-5643-AC8B-2A89508023B7}" srcId="{7470997B-C56F-394E-B1B7-34FCFD6095E4}" destId="{6F468E4D-60DE-1843-9F47-4EA3C479480F}" srcOrd="1" destOrd="0" parTransId="{D62AFF2C-668C-0A42-8B96-EFC0D7C8A2E8}" sibTransId="{22F0AED3-F557-CA46-AACD-EFCD69BBC612}"/>
    <dgm:cxn modelId="{0574EC49-34B6-524A-9825-B36F21FD835D}" srcId="{7470997B-C56F-394E-B1B7-34FCFD6095E4}" destId="{C1A043F9-0F73-3C4F-8817-AD684A7873EE}" srcOrd="0" destOrd="0" parTransId="{A9CCB7D5-88C3-0544-B73C-3C3E5E3EA1ED}" sibTransId="{8BE1F1DF-6EA9-3447-A835-051BFA1D8753}"/>
    <dgm:cxn modelId="{0D80117E-2F78-A343-AF62-44D8FB8B64F0}" type="presOf" srcId="{664ACFA7-E847-244E-A659-1E1908AF51B7}" destId="{12C11FDC-71E4-9D49-9C55-B1D2E70FBFD6}" srcOrd="0" destOrd="0" presId="urn:microsoft.com/office/officeart/2005/8/layout/radial5"/>
    <dgm:cxn modelId="{4E021989-2ED7-E640-A0A1-ADA6478CFD4F}" srcId="{C1A043F9-0F73-3C4F-8817-AD684A7873EE}" destId="{C7F0EACC-AC60-4344-A6B9-85B5EFB818BB}" srcOrd="0" destOrd="0" parTransId="{A4F9A5C3-4B09-4C4D-B432-F9E51493E207}" sibTransId="{0049AA68-875E-414A-8685-C5A9C0E2D4CB}"/>
    <dgm:cxn modelId="{D3B05F5B-4193-C94C-A676-7E8178D10488}" type="presOf" srcId="{357EF8E3-8F1A-184B-A0AF-17C7F8137C41}" destId="{79978869-DD14-1E49-A288-B470BC45E394}" srcOrd="0" destOrd="0" presId="urn:microsoft.com/office/officeart/2005/8/layout/radial5"/>
    <dgm:cxn modelId="{B8E201B6-6C90-B540-8288-282D0C86648C}" type="presOf" srcId="{A4F9A5C3-4B09-4C4D-B432-F9E51493E207}" destId="{3BB22C54-F1A2-8545-9C8D-E1FC540702F4}" srcOrd="1" destOrd="0" presId="urn:microsoft.com/office/officeart/2005/8/layout/radial5"/>
    <dgm:cxn modelId="{4A0A3A49-E718-4841-AC33-6444FAB15951}" type="presParOf" srcId="{87ABD204-77ED-CB44-9AC7-D8D364F05BF7}" destId="{ECFF3920-BC6E-1F4E-A61B-4DD4ABBB4D14}" srcOrd="0" destOrd="0" presId="urn:microsoft.com/office/officeart/2005/8/layout/radial5"/>
    <dgm:cxn modelId="{44C5C583-281C-5248-A1A6-91E5D046393F}" type="presParOf" srcId="{87ABD204-77ED-CB44-9AC7-D8D364F05BF7}" destId="{1890D9CC-95B6-1D47-891E-AE516E7E795D}" srcOrd="1" destOrd="0" presId="urn:microsoft.com/office/officeart/2005/8/layout/radial5"/>
    <dgm:cxn modelId="{F3E8EF5C-BD78-6F42-923C-36E0FA8C4F5D}" type="presParOf" srcId="{1890D9CC-95B6-1D47-891E-AE516E7E795D}" destId="{3BB22C54-F1A2-8545-9C8D-E1FC540702F4}" srcOrd="0" destOrd="0" presId="urn:microsoft.com/office/officeart/2005/8/layout/radial5"/>
    <dgm:cxn modelId="{D0F49D77-AA6B-864B-B1AE-CD7D931DB68B}" type="presParOf" srcId="{87ABD204-77ED-CB44-9AC7-D8D364F05BF7}" destId="{548477FE-A4E8-694B-B290-DEB90F4DB600}" srcOrd="2" destOrd="0" presId="urn:microsoft.com/office/officeart/2005/8/layout/radial5"/>
    <dgm:cxn modelId="{D010A115-2C27-8C4C-9593-D104B287754A}" type="presParOf" srcId="{87ABD204-77ED-CB44-9AC7-D8D364F05BF7}" destId="{8DB723C5-3A27-5D40-B1EF-5EA35C4A1581}" srcOrd="3" destOrd="0" presId="urn:microsoft.com/office/officeart/2005/8/layout/radial5"/>
    <dgm:cxn modelId="{5FDAB671-3EF4-7345-88AA-9CD1C3D0B95E}" type="presParOf" srcId="{8DB723C5-3A27-5D40-B1EF-5EA35C4A1581}" destId="{FA41D812-17BC-934C-93A5-BB03C191551A}" srcOrd="0" destOrd="0" presId="urn:microsoft.com/office/officeart/2005/8/layout/radial5"/>
    <dgm:cxn modelId="{9C4C2373-7C6B-4A48-AC1C-C8AFD3286657}" type="presParOf" srcId="{87ABD204-77ED-CB44-9AC7-D8D364F05BF7}" destId="{79978869-DD14-1E49-A288-B470BC45E394}" srcOrd="4" destOrd="0" presId="urn:microsoft.com/office/officeart/2005/8/layout/radial5"/>
    <dgm:cxn modelId="{D1474DEE-6C5F-A942-8A83-FF33CA787219}" type="presParOf" srcId="{87ABD204-77ED-CB44-9AC7-D8D364F05BF7}" destId="{3051874F-91B8-8647-8D92-F90FF8B7FFC5}" srcOrd="5" destOrd="0" presId="urn:microsoft.com/office/officeart/2005/8/layout/radial5"/>
    <dgm:cxn modelId="{1358ADA1-F076-3245-8FC5-DE53353FF20B}" type="presParOf" srcId="{3051874F-91B8-8647-8D92-F90FF8B7FFC5}" destId="{BD1ADE0F-521C-6F4E-BCC2-F1CF180D6A8B}" srcOrd="0" destOrd="0" presId="urn:microsoft.com/office/officeart/2005/8/layout/radial5"/>
    <dgm:cxn modelId="{85C98FB9-EC51-A646-B31A-08267C9962F1}" type="presParOf" srcId="{87ABD204-77ED-CB44-9AC7-D8D364F05BF7}" destId="{12C11FDC-71E4-9D49-9C55-B1D2E70FBFD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F3920-BC6E-1F4E-A61B-4DD4ABBB4D14}">
      <dsp:nvSpPr>
        <dsp:cNvPr id="0" name=""/>
        <dsp:cNvSpPr/>
      </dsp:nvSpPr>
      <dsp:spPr>
        <a:xfrm>
          <a:off x="3465145" y="3078061"/>
          <a:ext cx="2197191" cy="2197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Change</a:t>
          </a:r>
          <a:endParaRPr lang="en-US" sz="3700" kern="1200" dirty="0"/>
        </a:p>
      </dsp:txBody>
      <dsp:txXfrm>
        <a:off x="3786916" y="3399832"/>
        <a:ext cx="1553649" cy="1553649"/>
      </dsp:txXfrm>
    </dsp:sp>
    <dsp:sp modelId="{1890D9CC-95B6-1D47-891E-AE516E7E795D}">
      <dsp:nvSpPr>
        <dsp:cNvPr id="0" name=""/>
        <dsp:cNvSpPr/>
      </dsp:nvSpPr>
      <dsp:spPr>
        <a:xfrm rot="5400000">
          <a:off x="4022832" y="2278683"/>
          <a:ext cx="1081818" cy="747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134889" y="2316036"/>
        <a:ext cx="857705" cy="448227"/>
      </dsp:txXfrm>
    </dsp:sp>
    <dsp:sp modelId="{548477FE-A4E8-694B-B290-DEB90F4DB600}">
      <dsp:nvSpPr>
        <dsp:cNvPr id="0" name=""/>
        <dsp:cNvSpPr/>
      </dsp:nvSpPr>
      <dsp:spPr>
        <a:xfrm>
          <a:off x="3465145" y="2816"/>
          <a:ext cx="2197191" cy="21971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Consumers</a:t>
          </a:r>
          <a:endParaRPr lang="en-US" sz="2500" kern="1200" dirty="0"/>
        </a:p>
      </dsp:txBody>
      <dsp:txXfrm>
        <a:off x="3786916" y="324587"/>
        <a:ext cx="1553649" cy="1553649"/>
      </dsp:txXfrm>
    </dsp:sp>
    <dsp:sp modelId="{8DB723C5-3A27-5D40-B1EF-5EA35C4A1581}">
      <dsp:nvSpPr>
        <dsp:cNvPr id="0" name=""/>
        <dsp:cNvSpPr/>
      </dsp:nvSpPr>
      <dsp:spPr>
        <a:xfrm rot="12966621">
          <a:off x="5400002" y="4508540"/>
          <a:ext cx="1090390" cy="747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02587" y="4723989"/>
        <a:ext cx="866277" cy="448227"/>
      </dsp:txXfrm>
    </dsp:sp>
    <dsp:sp modelId="{79978869-DD14-1E49-A288-B470BC45E394}">
      <dsp:nvSpPr>
        <dsp:cNvPr id="0" name=""/>
        <dsp:cNvSpPr/>
      </dsp:nvSpPr>
      <dsp:spPr>
        <a:xfrm>
          <a:off x="6128386" y="4615684"/>
          <a:ext cx="2197191" cy="21971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Employees</a:t>
          </a:r>
          <a:endParaRPr lang="en-US" sz="2500" kern="1200" dirty="0"/>
        </a:p>
      </dsp:txBody>
      <dsp:txXfrm>
        <a:off x="6450157" y="4937455"/>
        <a:ext cx="1553649" cy="1553649"/>
      </dsp:txXfrm>
    </dsp:sp>
    <dsp:sp modelId="{3051874F-91B8-8647-8D92-F90FF8B7FFC5}">
      <dsp:nvSpPr>
        <dsp:cNvPr id="0" name=""/>
        <dsp:cNvSpPr/>
      </dsp:nvSpPr>
      <dsp:spPr>
        <a:xfrm rot="19671501">
          <a:off x="2761017" y="4565361"/>
          <a:ext cx="965020" cy="747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778191" y="4774386"/>
        <a:ext cx="740907" cy="448227"/>
      </dsp:txXfrm>
    </dsp:sp>
    <dsp:sp modelId="{12C11FDC-71E4-9D49-9C55-B1D2E70FBFD6}">
      <dsp:nvSpPr>
        <dsp:cNvPr id="0" name=""/>
        <dsp:cNvSpPr/>
      </dsp:nvSpPr>
      <dsp:spPr>
        <a:xfrm>
          <a:off x="801905" y="4615684"/>
          <a:ext cx="2197191" cy="21971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Retailing</a:t>
          </a:r>
          <a:endParaRPr lang="en-US" sz="2500" kern="1200" dirty="0"/>
        </a:p>
      </dsp:txBody>
      <dsp:txXfrm>
        <a:off x="1123676" y="4937455"/>
        <a:ext cx="1553649" cy="1553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F3920-BC6E-1F4E-A61B-4DD4ABBB4D14}">
      <dsp:nvSpPr>
        <dsp:cNvPr id="0" name=""/>
        <dsp:cNvSpPr/>
      </dsp:nvSpPr>
      <dsp:spPr>
        <a:xfrm>
          <a:off x="3465145" y="3078061"/>
          <a:ext cx="2197191" cy="2197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Change</a:t>
          </a:r>
          <a:endParaRPr lang="en-US" sz="3700" kern="1200" dirty="0"/>
        </a:p>
      </dsp:txBody>
      <dsp:txXfrm>
        <a:off x="3786916" y="3399832"/>
        <a:ext cx="1553649" cy="1553649"/>
      </dsp:txXfrm>
    </dsp:sp>
    <dsp:sp modelId="{1890D9CC-95B6-1D47-891E-AE516E7E795D}">
      <dsp:nvSpPr>
        <dsp:cNvPr id="0" name=""/>
        <dsp:cNvSpPr/>
      </dsp:nvSpPr>
      <dsp:spPr>
        <a:xfrm rot="5400000">
          <a:off x="4022832" y="2278683"/>
          <a:ext cx="1081818" cy="747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134889" y="2316036"/>
        <a:ext cx="857705" cy="448227"/>
      </dsp:txXfrm>
    </dsp:sp>
    <dsp:sp modelId="{548477FE-A4E8-694B-B290-DEB90F4DB600}">
      <dsp:nvSpPr>
        <dsp:cNvPr id="0" name=""/>
        <dsp:cNvSpPr/>
      </dsp:nvSpPr>
      <dsp:spPr>
        <a:xfrm>
          <a:off x="3465145" y="2816"/>
          <a:ext cx="2197191" cy="21971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Consumers</a:t>
          </a:r>
          <a:endParaRPr lang="en-US" sz="2500" kern="1200" dirty="0"/>
        </a:p>
      </dsp:txBody>
      <dsp:txXfrm>
        <a:off x="3786916" y="324587"/>
        <a:ext cx="1553649" cy="1553649"/>
      </dsp:txXfrm>
    </dsp:sp>
    <dsp:sp modelId="{8DB723C5-3A27-5D40-B1EF-5EA35C4A1581}">
      <dsp:nvSpPr>
        <dsp:cNvPr id="0" name=""/>
        <dsp:cNvSpPr/>
      </dsp:nvSpPr>
      <dsp:spPr>
        <a:xfrm rot="12966621">
          <a:off x="5400002" y="4508540"/>
          <a:ext cx="1090390" cy="747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02587" y="4723989"/>
        <a:ext cx="866277" cy="448227"/>
      </dsp:txXfrm>
    </dsp:sp>
    <dsp:sp modelId="{79978869-DD14-1E49-A288-B470BC45E394}">
      <dsp:nvSpPr>
        <dsp:cNvPr id="0" name=""/>
        <dsp:cNvSpPr/>
      </dsp:nvSpPr>
      <dsp:spPr>
        <a:xfrm>
          <a:off x="6128386" y="4615684"/>
          <a:ext cx="2197191" cy="21971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Employees</a:t>
          </a:r>
          <a:endParaRPr lang="en-US" sz="2500" kern="1200" dirty="0"/>
        </a:p>
      </dsp:txBody>
      <dsp:txXfrm>
        <a:off x="6450157" y="4937455"/>
        <a:ext cx="1553649" cy="1553649"/>
      </dsp:txXfrm>
    </dsp:sp>
    <dsp:sp modelId="{3051874F-91B8-8647-8D92-F90FF8B7FFC5}">
      <dsp:nvSpPr>
        <dsp:cNvPr id="0" name=""/>
        <dsp:cNvSpPr/>
      </dsp:nvSpPr>
      <dsp:spPr>
        <a:xfrm rot="19671501">
          <a:off x="2761017" y="4565361"/>
          <a:ext cx="965020" cy="747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778191" y="4774386"/>
        <a:ext cx="740907" cy="448227"/>
      </dsp:txXfrm>
    </dsp:sp>
    <dsp:sp modelId="{12C11FDC-71E4-9D49-9C55-B1D2E70FBFD6}">
      <dsp:nvSpPr>
        <dsp:cNvPr id="0" name=""/>
        <dsp:cNvSpPr/>
      </dsp:nvSpPr>
      <dsp:spPr>
        <a:xfrm>
          <a:off x="801905" y="4615684"/>
          <a:ext cx="2197191" cy="21971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Retailing</a:t>
          </a:r>
          <a:endParaRPr lang="en-US" sz="2500" kern="1200" dirty="0"/>
        </a:p>
      </dsp:txBody>
      <dsp:txXfrm>
        <a:off x="1123676" y="4937455"/>
        <a:ext cx="1553649" cy="155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8E7EA-CC26-274B-988D-18BFE191410B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2ADE2-0E14-5F4D-AF57-BC3D00CB9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0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0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5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5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57BD-3A99-FE41-8EB4-ED772DF442A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CE77A-BDCF-FE42-A0CE-8C09AA3E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3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dantzler.com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am@garagecomposite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851745"/>
            <a:ext cx="6160024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Change &amp; Customers for Life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7324" y="29844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Sam Dantzler, Garage Composites</a:t>
            </a:r>
          </a:p>
          <a:p>
            <a:r>
              <a:rPr lang="en-US" sz="3600" dirty="0" smtClean="0"/>
              <a:t>President</a:t>
            </a:r>
            <a:endParaRPr lang="en-US" sz="3600" dirty="0"/>
          </a:p>
        </p:txBody>
      </p:sp>
      <p:pic>
        <p:nvPicPr>
          <p:cNvPr id="5" name="Picture 4" descr="Garage_20_clubs_logo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43" y="4361767"/>
            <a:ext cx="2390281" cy="22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" y="107577"/>
            <a:ext cx="9097498" cy="6431931"/>
          </a:xfrm>
        </p:spPr>
      </p:pic>
    </p:spTree>
    <p:extLst>
      <p:ext uri="{BB962C8B-B14F-4D97-AF65-F5344CB8AC3E}">
        <p14:creationId xmlns:p14="http://schemas.microsoft.com/office/powerpoint/2010/main" val="25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76" y="274638"/>
            <a:ext cx="6364224" cy="1143000"/>
          </a:xfrm>
        </p:spPr>
        <p:txBody>
          <a:bodyPr/>
          <a:lstStyle/>
          <a:p>
            <a:r>
              <a:rPr lang="en-US" dirty="0" smtClean="0"/>
              <a:t>But How Is It the Same?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885" y="1417638"/>
            <a:ext cx="6364224" cy="4525963"/>
          </a:xfrm>
        </p:spPr>
        <p:txBody>
          <a:bodyPr/>
          <a:lstStyle/>
          <a:p>
            <a:r>
              <a:rPr lang="en-US" dirty="0" smtClean="0"/>
              <a:t>Revolves around Human Connection</a:t>
            </a:r>
          </a:p>
          <a:p>
            <a:r>
              <a:rPr lang="en-US" dirty="0" smtClean="0"/>
              <a:t>Nouns Need Verbs</a:t>
            </a:r>
          </a:p>
          <a:p>
            <a:r>
              <a:rPr lang="en-US" dirty="0" smtClean="0"/>
              <a:t>MUST Have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Connection!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88" y="3835722"/>
            <a:ext cx="4096512" cy="2048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4538"/>
            <a:ext cx="4539488" cy="25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4733"/>
            <a:ext cx="8229600" cy="85725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86" y="1114080"/>
            <a:ext cx="7177414" cy="4086327"/>
          </a:xfrm>
        </p:spPr>
      </p:pic>
    </p:spTree>
    <p:extLst>
      <p:ext uri="{BB962C8B-B14F-4D97-AF65-F5344CB8AC3E}">
        <p14:creationId xmlns:p14="http://schemas.microsoft.com/office/powerpoint/2010/main" val="14681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"/>
            <a:ext cx="4368800" cy="1854200"/>
          </a:xfrm>
          <a:prstGeom prst="rect">
            <a:avLst/>
          </a:prstGeom>
        </p:spPr>
      </p:pic>
      <p:pic>
        <p:nvPicPr>
          <p:cNvPr id="5" name="Picture 4" descr="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" y="2645833"/>
            <a:ext cx="4138083" cy="4119692"/>
          </a:xfrm>
          <a:prstGeom prst="rect">
            <a:avLst/>
          </a:prstGeom>
        </p:spPr>
      </p:pic>
      <p:pic>
        <p:nvPicPr>
          <p:cNvPr id="6" name="Content Placeholder 9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17" y="2673123"/>
            <a:ext cx="3982383" cy="41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4733"/>
            <a:ext cx="8229600" cy="85725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8435" cy="408632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5" y="124212"/>
            <a:ext cx="2853904" cy="225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50" y="2993623"/>
            <a:ext cx="7075619" cy="38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Your FRAME!</a:t>
            </a:r>
            <a:endParaRPr lang="en-US" dirty="0"/>
          </a:p>
        </p:txBody>
      </p:sp>
      <p:pic>
        <p:nvPicPr>
          <p:cNvPr id="5" name="Content Placeholder 4" descr="FrameCount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8773"/>
          <a:stretch>
            <a:fillRect/>
          </a:stretch>
        </p:blipFill>
        <p:spPr>
          <a:xfrm>
            <a:off x="0" y="0"/>
            <a:ext cx="7879231" cy="4192746"/>
          </a:xfrm>
        </p:spPr>
      </p:pic>
      <p:pic>
        <p:nvPicPr>
          <p:cNvPr id="4" name="Picture 3" descr="FrameC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Re-Frame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366" y="3144033"/>
            <a:ext cx="6344433" cy="2982130"/>
          </a:xfrm>
        </p:spPr>
        <p:txBody>
          <a:bodyPr/>
          <a:lstStyle/>
          <a:p>
            <a:r>
              <a:rPr lang="en-US" dirty="0" smtClean="0"/>
              <a:t>Keep Score = Emotion!</a:t>
            </a:r>
            <a:endParaRPr lang="en-US" dirty="0"/>
          </a:p>
        </p:txBody>
      </p:sp>
      <p:pic>
        <p:nvPicPr>
          <p:cNvPr id="4" name="Picture 3" descr="Scoreboard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81" y="1329267"/>
            <a:ext cx="4189351" cy="1612900"/>
          </a:xfrm>
          <a:prstGeom prst="rect">
            <a:avLst/>
          </a:prstGeom>
        </p:spPr>
      </p:pic>
      <p:pic>
        <p:nvPicPr>
          <p:cNvPr id="5" name="Picture 4" descr="IMG_343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53" y="3996796"/>
            <a:ext cx="4177701" cy="26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G_27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FBRanking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" b="1067"/>
          <a:stretch>
            <a:fillRect/>
          </a:stretch>
        </p:blipFill>
        <p:spPr>
          <a:xfrm>
            <a:off x="0" y="0"/>
            <a:ext cx="5795755" cy="4164904"/>
          </a:xfrm>
        </p:spPr>
      </p:pic>
      <p:pic>
        <p:nvPicPr>
          <p:cNvPr id="5" name="Picture 4" descr="OhioStateUn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44" y="1417638"/>
            <a:ext cx="3732756" cy="53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42306"/>
          <a:ext cx="9127483" cy="681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1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2310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16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1000" y="2391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Change Impediment?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93" y="1882587"/>
            <a:ext cx="4941639" cy="4941639"/>
          </a:xfrm>
        </p:spPr>
      </p:pic>
    </p:spTree>
    <p:extLst>
      <p:ext uri="{BB962C8B-B14F-4D97-AF65-F5344CB8AC3E}">
        <p14:creationId xmlns:p14="http://schemas.microsoft.com/office/powerpoint/2010/main" val="9661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eerParkedC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b="15243"/>
          <a:stretch>
            <a:fillRect/>
          </a:stretch>
        </p:blipFill>
        <p:spPr>
          <a:xfrm>
            <a:off x="0" y="-94130"/>
            <a:ext cx="9155268" cy="6952130"/>
          </a:xfrm>
        </p:spPr>
      </p:pic>
    </p:spTree>
    <p:extLst>
      <p:ext uri="{BB962C8B-B14F-4D97-AF65-F5344CB8AC3E}">
        <p14:creationId xmlns:p14="http://schemas.microsoft.com/office/powerpoint/2010/main" val="4318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41" y="2130426"/>
            <a:ext cx="1559299" cy="1618009"/>
          </a:xfrm>
        </p:spPr>
        <p:txBody>
          <a:bodyPr>
            <a:normAutofit/>
          </a:bodyPr>
          <a:lstStyle/>
          <a:p>
            <a:endParaRPr lang="en-US" sz="2475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07629" y="1436503"/>
            <a:ext cx="6613153" cy="46238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algn="l"/>
            <a:endParaRPr lang="en-US" sz="2775" dirty="0"/>
          </a:p>
          <a:p>
            <a:pPr algn="l"/>
            <a:endParaRPr lang="en-US" sz="2775" dirty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629" y="289954"/>
            <a:ext cx="6613153" cy="77327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4425" dirty="0">
                <a:solidFill>
                  <a:srgbClr val="FFFFFF"/>
                </a:solidFill>
              </a:rPr>
              <a:t>Customer State of Mind</a:t>
            </a:r>
          </a:p>
        </p:txBody>
      </p:sp>
      <p:pic>
        <p:nvPicPr>
          <p:cNvPr id="5" name="Picture 4" descr="80%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2" y="1228725"/>
            <a:ext cx="8209989" cy="1803400"/>
          </a:xfrm>
          <a:prstGeom prst="rect">
            <a:avLst/>
          </a:prstGeom>
        </p:spPr>
      </p:pic>
      <p:pic>
        <p:nvPicPr>
          <p:cNvPr id="6" name="Picture 5" descr="http://www.good.co/blog/wp-content/uploads/2013/10/leaving.png?3435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03" y="3238500"/>
            <a:ext cx="3007525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ate Jo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66" y="3676650"/>
            <a:ext cx="4124325" cy="27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 noChangeAspect="1"/>
          </p:cNvSpPr>
          <p:nvPr>
            <p:ph type="title"/>
          </p:nvPr>
        </p:nvSpPr>
        <p:spPr>
          <a:xfrm>
            <a:off x="2567836" y="0"/>
            <a:ext cx="6079839" cy="1114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“Sales = Transfer of Enthusiasm” - ZZ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1562100"/>
            <a:ext cx="9141619" cy="5476875"/>
          </a:xfrm>
        </p:spPr>
      </p:pic>
    </p:spTree>
    <p:extLst>
      <p:ext uri="{BB962C8B-B14F-4D97-AF65-F5344CB8AC3E}">
        <p14:creationId xmlns:p14="http://schemas.microsoft.com/office/powerpoint/2010/main" val="9398072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361950"/>
            <a:ext cx="653061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many cases of _______ did you sell last year?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066"/>
            <a:ext cx="9144000" cy="5141934"/>
          </a:xfrm>
        </p:spPr>
      </p:pic>
    </p:spTree>
    <p:extLst>
      <p:ext uri="{BB962C8B-B14F-4D97-AF65-F5344CB8AC3E}">
        <p14:creationId xmlns:p14="http://schemas.microsoft.com/office/powerpoint/2010/main" val="12522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556" y="882230"/>
            <a:ext cx="610641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if everyone who bought something from you only ever came back to buy from you?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90" y="2964093"/>
            <a:ext cx="6701533" cy="3574494"/>
          </a:xfrm>
        </p:spPr>
      </p:pic>
    </p:spTree>
    <p:extLst>
      <p:ext uri="{BB962C8B-B14F-4D97-AF65-F5344CB8AC3E}">
        <p14:creationId xmlns:p14="http://schemas.microsoft.com/office/powerpoint/2010/main" val="8233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732" y="450262"/>
            <a:ext cx="6169068" cy="880019"/>
          </a:xfrm>
        </p:spPr>
        <p:txBody>
          <a:bodyPr/>
          <a:lstStyle/>
          <a:p>
            <a:pPr algn="l"/>
            <a:r>
              <a:rPr lang="en-US" dirty="0" smtClean="0"/>
              <a:t>People First, then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002" y="1476824"/>
            <a:ext cx="6519797" cy="4586709"/>
          </a:xfrm>
        </p:spPr>
        <p:txBody>
          <a:bodyPr/>
          <a:lstStyle/>
          <a:p>
            <a:r>
              <a:rPr lang="en-US" dirty="0" smtClean="0"/>
              <a:t>Counter-Steering!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unterSte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32" y="2981195"/>
            <a:ext cx="5406123" cy="24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 noChangeAspect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Human brain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2"/>
          <p:cNvSpPr>
            <a:spLocks noGrp="1" noChangeAspect="1"/>
          </p:cNvSpPr>
          <p:nvPr>
            <p:ph idx="1"/>
          </p:nvPr>
        </p:nvSpPr>
        <p:spPr>
          <a:xfrm>
            <a:off x="459582" y="1733551"/>
            <a:ext cx="8232990" cy="4186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1448054"/>
            <a:ext cx="9141619" cy="54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14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 noChangeAspect="1"/>
          </p:cNvSpPr>
          <p:nvPr>
            <p:ph type="title"/>
          </p:nvPr>
        </p:nvSpPr>
        <p:spPr>
          <a:xfrm>
            <a:off x="457200" y="274638"/>
            <a:ext cx="69206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Emotion over </a:t>
            </a:r>
            <a:br>
              <a:rPr lang="en-US" dirty="0" smtClean="0"/>
            </a:br>
            <a:r>
              <a:rPr lang="en-US" dirty="0" smtClean="0"/>
              <a:t>Logic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30" y="686101"/>
            <a:ext cx="3674698" cy="315544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474"/>
            <a:ext cx="6864221" cy="24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854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 noChangeAspect="1"/>
          </p:cNvSpPr>
          <p:nvPr>
            <p:ph idx="1"/>
          </p:nvPr>
        </p:nvSpPr>
        <p:spPr>
          <a:xfrm>
            <a:off x="458510" y="1733551"/>
            <a:ext cx="8235135" cy="41866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70" y="987552"/>
            <a:ext cx="6917280" cy="46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308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284" y="248068"/>
            <a:ext cx="8229601" cy="464807"/>
          </a:xfrm>
        </p:spPr>
        <p:txBody>
          <a:bodyPr>
            <a:noAutofit/>
          </a:bodyPr>
          <a:lstStyle/>
          <a:p>
            <a:r>
              <a:rPr lang="en-US" dirty="0" smtClean="0"/>
              <a:t>What is Garage Composites?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063" y="1495000"/>
            <a:ext cx="6387738" cy="35881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pic>
        <p:nvPicPr>
          <p:cNvPr id="4" name="Picture 3" descr="DockLargeFinal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82" y="3527048"/>
            <a:ext cx="4346188" cy="3476097"/>
          </a:xfrm>
          <a:prstGeom prst="rect">
            <a:avLst/>
          </a:prstGeom>
        </p:spPr>
      </p:pic>
      <p:pic>
        <p:nvPicPr>
          <p:cNvPr id="5" name="Picture 4" descr="Garage_20_clubs_logo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16" y="1364611"/>
            <a:ext cx="2744632" cy="2549311"/>
          </a:xfrm>
          <a:prstGeom prst="rect">
            <a:avLst/>
          </a:prstGeom>
        </p:spPr>
      </p:pic>
      <p:pic>
        <p:nvPicPr>
          <p:cNvPr id="6" name="Picture 5" descr="LOGO-FINAL-outline copy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70" y="2259862"/>
            <a:ext cx="2149376" cy="1810983"/>
          </a:xfrm>
          <a:prstGeom prst="rect">
            <a:avLst/>
          </a:prstGeom>
        </p:spPr>
      </p:pic>
      <p:pic>
        <p:nvPicPr>
          <p:cNvPr id="7" name="Picture 6" descr="Pelot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27" y="4094233"/>
            <a:ext cx="2180746" cy="19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6644"/>
            <a:ext cx="8229600" cy="11430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9644"/>
            <a:ext cx="8229600" cy="39065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rain-chemical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651311"/>
            <a:ext cx="6963581" cy="5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7797" y="311547"/>
            <a:ext cx="3613759" cy="1143000"/>
          </a:xfrm>
        </p:spPr>
        <p:txBody>
          <a:bodyPr vert="horz" lIns="102397" tIns="51199" rIns="102397" bIns="51199" rtlCol="0" anchor="ctr">
            <a:noAutofit/>
          </a:bodyPr>
          <a:lstStyle/>
          <a:p>
            <a:r>
              <a:rPr lang="en-US" cap="none" dirty="0" smtClean="0"/>
              <a:t>The Lexus Experience</a:t>
            </a:r>
            <a:endParaRPr lang="en-US" cap="non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1929" y="2114549"/>
          <a:ext cx="8509412" cy="4514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889"/>
                <a:gridCol w="4201523"/>
              </a:tblGrid>
              <a:tr h="12037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LEFT SIDE = PRODUCT</a:t>
                      </a:r>
                      <a:endParaRPr lang="en-US" sz="3200" dirty="0"/>
                    </a:p>
                  </a:txBody>
                  <a:tcPr marL="109514" marR="109514" marT="54772" marB="5477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RIGHT SIDE</a:t>
                      </a:r>
                      <a:r>
                        <a:rPr lang="en-US" sz="3200" baseline="0" dirty="0" smtClean="0"/>
                        <a:t> = PERSON</a:t>
                      </a:r>
                      <a:endParaRPr lang="en-US" sz="3200" dirty="0"/>
                    </a:p>
                  </a:txBody>
                  <a:tcPr marL="109514" marR="109514" marT="54772" marB="5477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22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RX350</a:t>
                      </a:r>
                      <a:endParaRPr lang="en-US" sz="3200" dirty="0"/>
                    </a:p>
                  </a:txBody>
                  <a:tcPr marL="109514" marR="109514" marT="54772" marB="5477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Brandi</a:t>
                      </a:r>
                      <a:r>
                        <a:rPr lang="en-US" sz="3200" baseline="0" dirty="0" smtClean="0"/>
                        <a:t> Dantzler</a:t>
                      </a:r>
                      <a:endParaRPr lang="en-US" sz="3200" dirty="0"/>
                    </a:p>
                  </a:txBody>
                  <a:tcPr marL="109514" marR="109514" marT="54772" marB="5477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22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Oil Change</a:t>
                      </a:r>
                      <a:endParaRPr lang="en-US" sz="3200" dirty="0"/>
                    </a:p>
                  </a:txBody>
                  <a:tcPr marL="109514" marR="109514" marT="54772" marB="5477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Sam</a:t>
                      </a:r>
                      <a:endParaRPr lang="en-US" sz="3200" dirty="0"/>
                    </a:p>
                  </a:txBody>
                  <a:tcPr marL="109514" marR="109514" marT="54772" marB="5477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22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50K mile service</a:t>
                      </a:r>
                      <a:endParaRPr lang="en-US" sz="3200" dirty="0"/>
                    </a:p>
                  </a:txBody>
                  <a:tcPr marL="109514" marR="109514" marT="54772" marB="5477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Abigail,</a:t>
                      </a:r>
                      <a:r>
                        <a:rPr lang="en-US" sz="3200" baseline="0" dirty="0" smtClean="0"/>
                        <a:t> Swim Lessons</a:t>
                      </a:r>
                      <a:endParaRPr lang="en-US" sz="3200" dirty="0"/>
                    </a:p>
                  </a:txBody>
                  <a:tcPr marL="109514" marR="109514" marT="54772" marB="5477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22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ES 300</a:t>
                      </a:r>
                      <a:endParaRPr lang="en-US" sz="3200" dirty="0"/>
                    </a:p>
                  </a:txBody>
                  <a:tcPr marL="109514" marR="109514" marT="54772" marB="5477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Leather Chair</a:t>
                      </a:r>
                      <a:endParaRPr lang="en-US" sz="3200" dirty="0"/>
                    </a:p>
                  </a:txBody>
                  <a:tcPr marL="109514" marR="109514" marT="54772" marB="5477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22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Jim Foster</a:t>
                      </a:r>
                      <a:endParaRPr lang="en-US" sz="3200" dirty="0"/>
                    </a:p>
                  </a:txBody>
                  <a:tcPr marL="109514" marR="109514" marT="54772" marB="5477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Cappuccino</a:t>
                      </a:r>
                      <a:endParaRPr lang="en-US" sz="3200" dirty="0"/>
                    </a:p>
                  </a:txBody>
                  <a:tcPr marL="109514" marR="109514" marT="54772" marB="5477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Picture 5" descr="Lex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6589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893" y="68856"/>
            <a:ext cx="6190804" cy="1143000"/>
          </a:xfrm>
        </p:spPr>
        <p:txBody>
          <a:bodyPr/>
          <a:lstStyle/>
          <a:p>
            <a:pPr algn="l"/>
            <a:r>
              <a:rPr lang="en-US" dirty="0" smtClean="0"/>
              <a:t>FORM</a:t>
            </a:r>
            <a:r>
              <a:rPr lang="en-US" dirty="0" smtClean="0">
                <a:solidFill>
                  <a:srgbClr val="00B050"/>
                </a:solidFill>
              </a:rPr>
              <a:t>AT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794" y="2219644"/>
            <a:ext cx="6620005" cy="3906519"/>
          </a:xfrm>
        </p:spPr>
        <p:txBody>
          <a:bodyPr/>
          <a:lstStyle/>
          <a:p>
            <a:r>
              <a:rPr lang="en-US" dirty="0" smtClean="0"/>
              <a:t>F = Family</a:t>
            </a:r>
          </a:p>
          <a:p>
            <a:r>
              <a:rPr lang="en-US" dirty="0" smtClean="0"/>
              <a:t>O = Occupation</a:t>
            </a:r>
          </a:p>
          <a:p>
            <a:r>
              <a:rPr lang="en-US" dirty="0" smtClean="0"/>
              <a:t>R = Recreation</a:t>
            </a:r>
          </a:p>
          <a:p>
            <a:r>
              <a:rPr lang="en-US" dirty="0" smtClean="0"/>
              <a:t>M = Motivation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 = Animals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 = Teams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g_wagon-wheel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34" y="2743200"/>
            <a:ext cx="4003465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632" y="0"/>
            <a:ext cx="8227457" cy="1143000"/>
          </a:xfrm>
        </p:spPr>
        <p:txBody>
          <a:bodyPr/>
          <a:lstStyle/>
          <a:p>
            <a:pPr algn="l"/>
            <a:r>
              <a:rPr lang="en-US" dirty="0" smtClean="0"/>
              <a:t>Emotion = Margin!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632" y="1143000"/>
            <a:ext cx="6344865" cy="3906519"/>
          </a:xfrm>
        </p:spPr>
        <p:txBody>
          <a:bodyPr>
            <a:normAutofit/>
          </a:bodyPr>
          <a:lstStyle/>
          <a:p>
            <a:r>
              <a:rPr lang="en-US" sz="2400" dirty="0"/>
              <a:t>What do people love talking about?</a:t>
            </a:r>
          </a:p>
          <a:p>
            <a:r>
              <a:rPr lang="en-US" sz="2400" dirty="0"/>
              <a:t>How many of you have ever KNOWINGLY paid more for something because of WHERE you bought it from or WHO you bought it from?</a:t>
            </a:r>
          </a:p>
          <a:p>
            <a:r>
              <a:rPr lang="en-US" sz="2400" dirty="0"/>
              <a:t>Margin = state of mind</a:t>
            </a:r>
          </a:p>
          <a:p>
            <a:r>
              <a:rPr lang="en-US" sz="2400" dirty="0"/>
              <a:t>Disney vs. Universal Studios</a:t>
            </a:r>
          </a:p>
          <a:p>
            <a:r>
              <a:rPr lang="en-US" sz="2400" dirty="0"/>
              <a:t>Dive bar vs. Martini bar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emoticon-dollars-happy-holding-dollar-bills-414053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52" y="4325096"/>
            <a:ext cx="3862045" cy="28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920" y="0"/>
            <a:ext cx="8227457" cy="1143000"/>
          </a:xfrm>
        </p:spPr>
        <p:txBody>
          <a:bodyPr/>
          <a:lstStyle/>
          <a:p>
            <a:pPr algn="l"/>
            <a:r>
              <a:rPr lang="en-US" dirty="0" smtClean="0"/>
              <a:t>You Get What You Give!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197" y="1756182"/>
            <a:ext cx="3323975" cy="4018317"/>
          </a:xfrm>
        </p:spPr>
        <p:txBody>
          <a:bodyPr>
            <a:normAutofit/>
          </a:bodyPr>
          <a:lstStyle/>
          <a:p>
            <a:r>
              <a:rPr lang="en-US" sz="2400" dirty="0"/>
              <a:t>Retention</a:t>
            </a:r>
          </a:p>
          <a:p>
            <a:endParaRPr lang="en-US" sz="2400" dirty="0"/>
          </a:p>
          <a:p>
            <a:r>
              <a:rPr lang="en-US" sz="2400" dirty="0"/>
              <a:t>Loyalty is 100% tied to having an emotional experience</a:t>
            </a:r>
          </a:p>
          <a:p>
            <a:pPr lvl="1"/>
            <a:r>
              <a:rPr lang="en-US" sz="2025" dirty="0"/>
              <a:t>Franklin Covey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456"/>
            <a:ext cx="4769490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 noChangeAspect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141619" cy="6858000"/>
          </a:xfrm>
        </p:spPr>
      </p:pic>
    </p:spTree>
    <p:extLst>
      <p:ext uri="{BB962C8B-B14F-4D97-AF65-F5344CB8AC3E}">
        <p14:creationId xmlns:p14="http://schemas.microsoft.com/office/powerpoint/2010/main" val="16825251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529" y="206727"/>
            <a:ext cx="638266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Formula to Loyalty without discounts 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5728" y="2219645"/>
            <a:ext cx="6290001" cy="3906519"/>
          </a:xfrm>
        </p:spPr>
        <p:txBody>
          <a:bodyPr/>
          <a:lstStyle/>
          <a:p>
            <a:pPr marL="514260" indent="-514260">
              <a:buFont typeface="+mj-lt"/>
              <a:buAutoNum type="arabicPeriod"/>
            </a:pPr>
            <a:r>
              <a:rPr lang="en-US" sz="4050" dirty="0"/>
              <a:t>People, then Product</a:t>
            </a:r>
          </a:p>
          <a:p>
            <a:pPr marL="514260" indent="-514260">
              <a:buFont typeface="+mj-lt"/>
              <a:buAutoNum type="arabicPeriod"/>
            </a:pPr>
            <a:r>
              <a:rPr lang="en-US" sz="4050" dirty="0"/>
              <a:t>Get Emotional</a:t>
            </a:r>
          </a:p>
          <a:p>
            <a:pPr marL="514260" indent="-514260">
              <a:buFont typeface="+mj-lt"/>
              <a:buAutoNum type="arabicPeriod"/>
            </a:pPr>
            <a:r>
              <a:rPr lang="en-US" sz="4050" dirty="0" smtClean="0"/>
              <a:t>FORMAT</a:t>
            </a:r>
            <a:endParaRPr lang="en-US" sz="4050" dirty="0"/>
          </a:p>
          <a:p>
            <a:pPr marL="514260" indent="-514260">
              <a:buFont typeface="+mj-lt"/>
              <a:buAutoNum type="arabicPeriod"/>
            </a:pPr>
            <a:r>
              <a:rPr lang="en-US" sz="4050" dirty="0" smtClean="0"/>
              <a:t>Thanks &amp; Invite Back</a:t>
            </a:r>
            <a:endParaRPr lang="en-US" sz="405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287" y="245340"/>
            <a:ext cx="6382513" cy="857166"/>
          </a:xfrm>
        </p:spPr>
        <p:txBody>
          <a:bodyPr>
            <a:noAutofit/>
          </a:bodyPr>
          <a:lstStyle/>
          <a:p>
            <a:r>
              <a:rPr lang="en-US" b="1" dirty="0" smtClean="0"/>
              <a:t>Hardest Part of the Job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287" y="1877290"/>
            <a:ext cx="6158493" cy="3623827"/>
          </a:xfrm>
        </p:spPr>
        <p:txBody>
          <a:bodyPr/>
          <a:lstStyle/>
          <a:p>
            <a:r>
              <a:rPr lang="en-US" sz="4050" dirty="0"/>
              <a:t>Repetition</a:t>
            </a:r>
          </a:p>
          <a:p>
            <a:r>
              <a:rPr lang="en-US" sz="4050" dirty="0"/>
              <a:t>It’s easy at 9am</a:t>
            </a:r>
          </a:p>
          <a:p>
            <a:r>
              <a:rPr lang="en-US" sz="4050" dirty="0"/>
              <a:t>5 minutes to close?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413C-87BA-ED4E-9A42-B65218E458B0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33" y="1102506"/>
            <a:ext cx="3202188" cy="1527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87" y="4293520"/>
            <a:ext cx="3909625" cy="224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73" y="388044"/>
            <a:ext cx="8227457" cy="6197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find </a:t>
            </a:r>
            <a:r>
              <a:rPr lang="en-US" dirty="0"/>
              <a:t>m</a:t>
            </a:r>
            <a:r>
              <a:rPr lang="en-US" dirty="0" smtClean="0"/>
              <a:t>e!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841" y="1652269"/>
            <a:ext cx="6305784" cy="17749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300" dirty="0" smtClean="0"/>
              <a:t>Sam </a:t>
            </a:r>
            <a:r>
              <a:rPr lang="en-US" sz="3300" dirty="0"/>
              <a:t>Dantzler</a:t>
            </a:r>
          </a:p>
          <a:p>
            <a:pPr marL="0" indent="0" algn="ctr">
              <a:buNone/>
            </a:pPr>
            <a:r>
              <a:rPr lang="en-US" sz="3300" dirty="0" smtClean="0">
                <a:hlinkClick r:id="rId2"/>
              </a:rPr>
              <a:t>sam@garagecomposites.com</a:t>
            </a:r>
            <a:endParaRPr lang="en-US" sz="3300" dirty="0" smtClean="0"/>
          </a:p>
          <a:p>
            <a:pPr marL="0" indent="0" algn="ctr">
              <a:buNone/>
            </a:pPr>
            <a:r>
              <a:rPr lang="en-US" sz="3300" dirty="0" smtClean="0">
                <a:hlinkClick r:id="rId3"/>
              </a:rPr>
              <a:t>www.samdantzler.com</a:t>
            </a:r>
            <a:r>
              <a:rPr lang="en-US" sz="3300" dirty="0" smtClean="0"/>
              <a:t> </a:t>
            </a:r>
          </a:p>
          <a:p>
            <a:pPr marL="0" indent="0" algn="ctr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pic>
        <p:nvPicPr>
          <p:cNvPr id="5" name="Picture 4" descr="Garage_20_clubs_logo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14" y="3701044"/>
            <a:ext cx="2389658" cy="251181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3069"/>
            <a:ext cx="4323721" cy="297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787" y="81788"/>
            <a:ext cx="3305647" cy="1653988"/>
          </a:xfrm>
        </p:spPr>
        <p:txBody>
          <a:bodyPr/>
          <a:lstStyle/>
          <a:p>
            <a:r>
              <a:rPr lang="en-US" dirty="0" smtClean="0"/>
              <a:t>Jeremy </a:t>
            </a:r>
            <a:r>
              <a:rPr lang="en-US" dirty="0" err="1" smtClean="0"/>
              <a:t>Nedelka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7" y="0"/>
            <a:ext cx="3330283" cy="33302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11" y="3735544"/>
            <a:ext cx="4692213" cy="3122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0918"/>
            <a:ext cx="3148149" cy="34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262" y="1600200"/>
            <a:ext cx="5930537" cy="4525963"/>
          </a:xfrm>
        </p:spPr>
        <p:txBody>
          <a:bodyPr/>
          <a:lstStyle/>
          <a:p>
            <a:r>
              <a:rPr lang="en-US" dirty="0" smtClean="0"/>
              <a:t>Connecting Puzzle Pieces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03" y="3088632"/>
            <a:ext cx="5166494" cy="43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42306"/>
          <a:ext cx="9127483" cy="681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4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736" y="1771181"/>
            <a:ext cx="6532323" cy="3433067"/>
          </a:xfrm>
        </p:spPr>
        <p:txBody>
          <a:bodyPr/>
          <a:lstStyle/>
          <a:p>
            <a:r>
              <a:rPr lang="en-US" dirty="0" smtClean="0"/>
              <a:t>Online Buying</a:t>
            </a:r>
          </a:p>
          <a:p>
            <a:r>
              <a:rPr lang="en-US" dirty="0"/>
              <a:t>“Buy it Now”</a:t>
            </a:r>
          </a:p>
          <a:p>
            <a:r>
              <a:rPr lang="en-US" dirty="0" smtClean="0"/>
              <a:t>Amazon Buttons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0" y="3632495"/>
            <a:ext cx="4813241" cy="1925296"/>
          </a:xfrm>
          <a:prstGeom prst="rect">
            <a:avLst/>
          </a:prstGeom>
        </p:spPr>
      </p:pic>
      <p:pic>
        <p:nvPicPr>
          <p:cNvPr id="6" name="Picture 5" descr="BuyItN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62" y="687057"/>
            <a:ext cx="1906714" cy="1826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0829"/>
            <a:ext cx="2575932" cy="25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conference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308" y="1600200"/>
            <a:ext cx="654449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Many are telling you  to do “it” differently. How?</a:t>
            </a:r>
          </a:p>
          <a:p>
            <a:r>
              <a:rPr lang="en-US" dirty="0" smtClean="0"/>
              <a:t>Data?</a:t>
            </a:r>
          </a:p>
          <a:p>
            <a:r>
              <a:rPr lang="en-US" dirty="0" smtClean="0"/>
              <a:t>Scaring You?</a:t>
            </a:r>
          </a:p>
          <a:p>
            <a:r>
              <a:rPr lang="en-US" dirty="0" smtClean="0"/>
              <a:t>Force?</a:t>
            </a:r>
          </a:p>
          <a:p>
            <a:r>
              <a:rPr lang="en-US" dirty="0" smtClean="0"/>
              <a:t>Guilt?</a:t>
            </a:r>
          </a:p>
          <a:p>
            <a:pPr marL="403225" lvl="1" indent="0">
              <a:buNone/>
            </a:pPr>
            <a:endParaRPr lang="en-US" dirty="0"/>
          </a:p>
        </p:txBody>
      </p:sp>
      <p:pic>
        <p:nvPicPr>
          <p:cNvPr id="4" name="Picture 3" descr="Si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38" y="3997234"/>
            <a:ext cx="4535561" cy="253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Your FRAME!</a:t>
            </a:r>
            <a:endParaRPr lang="en-US" dirty="0"/>
          </a:p>
        </p:txBody>
      </p:sp>
      <p:pic>
        <p:nvPicPr>
          <p:cNvPr id="5" name="Content Placeholder 4" descr="FrameCount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8773"/>
          <a:stretch>
            <a:fillRect/>
          </a:stretch>
        </p:blipFill>
        <p:spPr>
          <a:xfrm>
            <a:off x="0" y="0"/>
            <a:ext cx="7879231" cy="4192746"/>
          </a:xfrm>
        </p:spPr>
      </p:pic>
      <p:pic>
        <p:nvPicPr>
          <p:cNvPr id="4" name="Picture 3" descr="FrameC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315</Words>
  <Application>Microsoft Macintosh PowerPoint</Application>
  <PresentationFormat>On-screen Show (4:3)</PresentationFormat>
  <Paragraphs>106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Calibri</vt:lpstr>
      <vt:lpstr>Mangal</vt:lpstr>
      <vt:lpstr>Arial</vt:lpstr>
      <vt:lpstr>Office Theme</vt:lpstr>
      <vt:lpstr>Change &amp; Customers for Life</vt:lpstr>
      <vt:lpstr>PowerPoint Presentation</vt:lpstr>
      <vt:lpstr>What is Garage Composites?</vt:lpstr>
      <vt:lpstr>Jeremy Nedelka</vt:lpstr>
      <vt:lpstr>Speech Prep</vt:lpstr>
      <vt:lpstr>PowerPoint Presentation</vt:lpstr>
      <vt:lpstr>Retail Today</vt:lpstr>
      <vt:lpstr>This conference…</vt:lpstr>
      <vt:lpstr>Change Your FRAME!</vt:lpstr>
      <vt:lpstr>PowerPoint Presentation</vt:lpstr>
      <vt:lpstr>But How Is It the Same?</vt:lpstr>
      <vt:lpstr>PowerPoint Presentation</vt:lpstr>
      <vt:lpstr>PowerPoint Presentation</vt:lpstr>
      <vt:lpstr>PowerPoint Presentation</vt:lpstr>
      <vt:lpstr>Change Your FRAME!</vt:lpstr>
      <vt:lpstr>Employee Re-Frame</vt:lpstr>
      <vt:lpstr>PowerPoint Presentation</vt:lpstr>
      <vt:lpstr>PowerPoint Presentation</vt:lpstr>
      <vt:lpstr>PowerPoint Presentation</vt:lpstr>
      <vt:lpstr>Biggest Change Impediment?</vt:lpstr>
      <vt:lpstr>PowerPoint Presentation</vt:lpstr>
      <vt:lpstr>PowerPoint Presentation</vt:lpstr>
      <vt:lpstr> “Sales = Transfer of Enthusiasm” - ZZ</vt:lpstr>
      <vt:lpstr>How many cases of _______ did you sell last year?</vt:lpstr>
      <vt:lpstr>What if everyone who bought something from you only ever came back to buy from you?</vt:lpstr>
      <vt:lpstr>People First, then Product</vt:lpstr>
      <vt:lpstr>The Human brain </vt:lpstr>
      <vt:lpstr>Emotion over  Logic…</vt:lpstr>
      <vt:lpstr>PowerPoint Presentation</vt:lpstr>
      <vt:lpstr>PowerPoint Presentation</vt:lpstr>
      <vt:lpstr>The Lexus Experience</vt:lpstr>
      <vt:lpstr>FORMAT!</vt:lpstr>
      <vt:lpstr>Emotion = Margin!</vt:lpstr>
      <vt:lpstr>You Get What You Give!</vt:lpstr>
      <vt:lpstr> </vt:lpstr>
      <vt:lpstr>Formula to Loyalty without discounts =</vt:lpstr>
      <vt:lpstr>Hardest Part of the Job…</vt:lpstr>
      <vt:lpstr>How to find me!</vt:lpstr>
    </vt:vector>
  </TitlesOfParts>
  <Company>EPG Media LLC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Dodi Vessels</dc:creator>
  <cp:lastModifiedBy>sam@garagecomposites.com</cp:lastModifiedBy>
  <cp:revision>56</cp:revision>
  <dcterms:created xsi:type="dcterms:W3CDTF">2018-03-14T17:45:51Z</dcterms:created>
  <dcterms:modified xsi:type="dcterms:W3CDTF">2018-06-04T21:03:10Z</dcterms:modified>
</cp:coreProperties>
</file>